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3" r:id="rId5"/>
    <p:sldId id="267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2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BC10-A091-462B-9103-FCA1A029561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71647-B03C-4972-9547-04BF3585C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0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9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6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0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81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383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680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38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15321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0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9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23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8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4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5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4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96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F8A77-0AD3-4BE5-92BC-4C2F86A5FBC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05CAA-9A16-4133-9872-F00542BF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1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9213" y="577057"/>
            <a:ext cx="1128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 Black" panose="020B0A04020102020204" pitchFamily="34" charset="0"/>
              </a:rPr>
              <a:t>Analyzing HTTP/TCP (handshake) /UDP/... using Wireshark/...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3004" y="2394303"/>
            <a:ext cx="8289156" cy="27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                  Final Examination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           Computer Networks</a:t>
            </a:r>
            <a:endParaRPr lang="en-US" sz="32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ABID ALI ( 2019380141)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dirty="0">
              <a:solidFill>
                <a:srgbClr val="0070C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77891" y="0"/>
            <a:ext cx="12192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83534"/>
            <a:ext cx="428951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1"/>
                </a:solidFill>
                <a:latin typeface="Arial Black" panose="020B0A04020102020204" pitchFamily="34" charset="0"/>
                <a:cs typeface="Arial" pitchFamily="34" charset="0"/>
              </a:rPr>
              <a:t>INTRODUCTION</a:t>
            </a:r>
          </a:p>
        </p:txBody>
      </p:sp>
      <p:sp>
        <p:nvSpPr>
          <p:cNvPr id="5" name="Oval 4"/>
          <p:cNvSpPr/>
          <p:nvPr/>
        </p:nvSpPr>
        <p:spPr>
          <a:xfrm>
            <a:off x="38742" y="1731420"/>
            <a:ext cx="960107" cy="9601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77891" y="2784193"/>
            <a:ext cx="960107" cy="9601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113452" y="3925337"/>
            <a:ext cx="960107" cy="9601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980812" y="1814938"/>
            <a:ext cx="21968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b="1" dirty="0">
                <a:solidFill>
                  <a:srgbClr val="5B9BD5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HTTP</a:t>
            </a:r>
            <a:endParaRPr lang="ko-KR" altLang="en-US" b="1" dirty="0">
              <a:solidFill>
                <a:srgbClr val="5B9BD5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2863" y="2938468"/>
            <a:ext cx="43744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Arial Black" panose="020B0A04020102020204" pitchFamily="34" charset="0"/>
                <a:cs typeface="Arial" pitchFamily="34" charset="0"/>
              </a:rPr>
              <a:t>TCP(Handshake)</a:t>
            </a:r>
            <a:endParaRPr lang="ko-KR" altLang="en-US" b="1" dirty="0">
              <a:solidFill>
                <a:schemeClr val="accent1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2863" y="4100654"/>
            <a:ext cx="50983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Arial Black" panose="020B0A04020102020204" pitchFamily="34" charset="0"/>
                <a:cs typeface="Arial" pitchFamily="34" charset="0"/>
              </a:rPr>
              <a:t>UDP</a:t>
            </a:r>
            <a:endParaRPr lang="ko-KR" altLang="en-US" b="1" dirty="0">
              <a:solidFill>
                <a:schemeClr val="accent1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03" y="1934992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167" y="2972253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167" y="4077180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2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 txBox="1">
            <a:spLocks/>
          </p:cNvSpPr>
          <p:nvPr/>
        </p:nvSpPr>
        <p:spPr>
          <a:xfrm>
            <a:off x="1331650" y="0"/>
            <a:ext cx="8710983" cy="72796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  <a:cs typeface="Arial" pitchFamily="34" charset="0"/>
              </a:rPr>
              <a:t>HTTP Analysis using Wireshark</a:t>
            </a:r>
            <a:endParaRPr lang="en-US" altLang="ko-KR" sz="3600" b="1" dirty="0">
              <a:solidFill>
                <a:schemeClr val="bg1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pic>
        <p:nvPicPr>
          <p:cNvPr id="3" name="HTTP">
            <a:hlinkClick r:id="" action="ppaction://media"/>
            <a:extLst>
              <a:ext uri="{FF2B5EF4-FFF2-40B4-BE49-F238E27FC236}">
                <a16:creationId xmlns:a16="http://schemas.microsoft.com/office/drawing/2014/main" id="{FD1C84E8-1BFD-8054-976A-3B6EB32AEC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188" y="727969"/>
            <a:ext cx="11087100" cy="581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5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28814" y="437348"/>
            <a:ext cx="86010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i="0" dirty="0">
                <a:solidFill>
                  <a:schemeClr val="bg1"/>
                </a:solidFill>
                <a:effectLst/>
                <a:latin typeface="Open Sans"/>
              </a:rPr>
              <a:t>Lorem Ipsum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Open Sans"/>
              </a:rPr>
              <a:t> is simply dummy text of the printing and typesetting industry. Lorem Ipsum has been the industry's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and 4 way handshake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Open Sans"/>
              </a:rPr>
              <a:t>galley of type and scrambled it to make a type specimen book.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 Placeholder 13"/>
          <p:cNvSpPr txBox="1">
            <a:spLocks/>
          </p:cNvSpPr>
          <p:nvPr/>
        </p:nvSpPr>
        <p:spPr>
          <a:xfrm>
            <a:off x="7352432" y="2575445"/>
            <a:ext cx="2620219" cy="43255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  <a:cs typeface="Arial" pitchFamily="34" charset="0"/>
              </a:rPr>
              <a:t>HEADING</a:t>
            </a:r>
            <a:endParaRPr lang="en-US" altLang="ko-KR" sz="3600" b="1" dirty="0">
              <a:solidFill>
                <a:schemeClr val="bg1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pic>
        <p:nvPicPr>
          <p:cNvPr id="2" name="3 and 4 way handshake">
            <a:hlinkClick r:id="" action="ppaction://media"/>
            <a:extLst>
              <a:ext uri="{FF2B5EF4-FFF2-40B4-BE49-F238E27FC236}">
                <a16:creationId xmlns:a16="http://schemas.microsoft.com/office/drawing/2014/main" id="{17A8F6D1-532D-9915-C863-B58C597AA8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6289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3"/>
          <p:cNvSpPr txBox="1">
            <a:spLocks/>
          </p:cNvSpPr>
          <p:nvPr/>
        </p:nvSpPr>
        <p:spPr>
          <a:xfrm>
            <a:off x="7352432" y="2575445"/>
            <a:ext cx="2620219" cy="43255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  <a:cs typeface="Arial" pitchFamily="34" charset="0"/>
              </a:rPr>
              <a:t>HEADING</a:t>
            </a:r>
            <a:endParaRPr lang="en-US" altLang="ko-KR" sz="3600" b="1" dirty="0">
              <a:solidFill>
                <a:schemeClr val="bg1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FEF58-DF98-EA2E-F108-39D663AD3223}"/>
              </a:ext>
            </a:extLst>
          </p:cNvPr>
          <p:cNvSpPr txBox="1"/>
          <p:nvPr/>
        </p:nvSpPr>
        <p:spPr>
          <a:xfrm>
            <a:off x="4444961" y="497149"/>
            <a:ext cx="377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UDP</a:t>
            </a:r>
          </a:p>
        </p:txBody>
      </p:sp>
      <p:pic>
        <p:nvPicPr>
          <p:cNvPr id="9" name="UDP">
            <a:hlinkClick r:id="" action="ppaction://media"/>
            <a:extLst>
              <a:ext uri="{FF2B5EF4-FFF2-40B4-BE49-F238E27FC236}">
                <a16:creationId xmlns:a16="http://schemas.microsoft.com/office/drawing/2014/main" id="{D740359A-3A06-5D2C-8998-BA5350AED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655" y="116067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6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03048" y="1219196"/>
            <a:ext cx="11190596" cy="3787736"/>
          </a:xfrm>
        </p:spPr>
        <p:txBody>
          <a:bodyPr>
            <a:no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Issues faced during Experiment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WireShark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app was new to me so I faced at the beginning to understand.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Sometimes due to different reason, I didn’t get the desire result. I had to restart the internet or restart the Wireshark then we got our desired result.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When I didn’t follow the exact sequence then I didn’t get the desired result. Then I refer to teacher lecture or online to solve the problem. 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gains from this Course/Experiment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This course introduces to me a new world of Internet which I was not familiar with those concepts. I learned about HTTP, UDP and TTP. Now I learned about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WireShark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Interface how to capture packets and analyzing those packets.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 really enjoyed learning the course. We learned those knowledge steps: 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1. Sniffing technology for Lan networks that works.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2. Ip packet tracing and continuous monitoring.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3. Monitoring of IP headers, sources, destinations, and other data.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4. Monitoring of TCP header, port, and related data.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5. An efficient GUI for ongoing network parameter monitoring.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08882" y="928156"/>
            <a:ext cx="2770750" cy="29104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endParaRPr lang="ko-KR" altLang="en-US" b="1" dirty="0">
              <a:solidFill>
                <a:schemeClr val="accent1"/>
              </a:solidFill>
              <a:latin typeface="Montserrat" panose="02000505000000020004" pitchFamily="2" charset="0"/>
              <a:cs typeface="Arial" pitchFamily="34" charset="0"/>
            </a:endParaRPr>
          </a:p>
        </p:txBody>
      </p:sp>
      <p:sp>
        <p:nvSpPr>
          <p:cNvPr id="29" name="Rounded Rectangle 7"/>
          <p:cNvSpPr/>
          <p:nvPr/>
        </p:nvSpPr>
        <p:spPr>
          <a:xfrm>
            <a:off x="6568903" y="5904387"/>
            <a:ext cx="396068" cy="34180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3" name="Text Placeholder 13"/>
          <p:cNvSpPr txBox="1">
            <a:spLocks/>
          </p:cNvSpPr>
          <p:nvPr/>
        </p:nvSpPr>
        <p:spPr>
          <a:xfrm>
            <a:off x="644063" y="347369"/>
            <a:ext cx="3240611" cy="7019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accent1"/>
                </a:solidFill>
                <a:latin typeface="Arial Black" panose="020B0A04020102020204" pitchFamily="34" charset="0"/>
                <a:cs typeface="Arial" pitchFamily="34" charset="0"/>
              </a:rPr>
              <a:t>Conclusion</a:t>
            </a:r>
            <a:endParaRPr lang="en-US" altLang="ko-KR" sz="3600" b="1" dirty="0">
              <a:solidFill>
                <a:schemeClr val="accent1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90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25701" y="2916820"/>
            <a:ext cx="3541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8904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282</Words>
  <Application>Microsoft Office PowerPoint</Application>
  <PresentationFormat>Widescreen</PresentationFormat>
  <Paragraphs>33</Paragraphs>
  <Slides>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Montserrat</vt:lpstr>
      <vt:lpstr>Open Sans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Superman</dc:creator>
  <cp:lastModifiedBy>ABID</cp:lastModifiedBy>
  <cp:revision>49</cp:revision>
  <dcterms:created xsi:type="dcterms:W3CDTF">2019-06-25T11:14:38Z</dcterms:created>
  <dcterms:modified xsi:type="dcterms:W3CDTF">2022-11-09T06:33:07Z</dcterms:modified>
</cp:coreProperties>
</file>